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861" r:id="rId2"/>
    <p:sldId id="1302" r:id="rId3"/>
    <p:sldId id="1303" r:id="rId4"/>
    <p:sldId id="1304" r:id="rId5"/>
    <p:sldId id="1298" r:id="rId6"/>
    <p:sldId id="1305" r:id="rId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6" autoAdjust="0"/>
    <p:restoredTop sz="88520" autoAdjust="0"/>
  </p:normalViewPr>
  <p:slideViewPr>
    <p:cSldViewPr>
      <p:cViewPr varScale="1">
        <p:scale>
          <a:sx n="205" d="100"/>
          <a:sy n="205" d="100"/>
        </p:scale>
        <p:origin x="472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10/21/22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90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56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287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855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 Timothy 4:9-22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24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your best to come to me soon.  </a:t>
            </a:r>
            <a:r>
              <a:rPr lang="en-AU" sz="24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Demas, in love with this present world, has deserted me and gone to Thessalonica.  </a:t>
            </a:r>
            <a:r>
              <a:rPr lang="en-AU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Crescens</a:t>
            </a:r>
            <a:r>
              <a:rPr lang="en-A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has gone to Galatia, Titus to Dalmatia.  </a:t>
            </a:r>
            <a:r>
              <a:rPr lang="en-AU" sz="24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Luke alone is with me. Get Mark and bring him with you, for he is very useful to me for ministry.  </a:t>
            </a:r>
            <a:r>
              <a:rPr lang="en-AU" sz="24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Tychicus I have sent to Ephesus.  </a:t>
            </a:r>
            <a:r>
              <a:rPr lang="en-AU" sz="24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When you come, bring the cloak that I left with Carpus at Troas, also the books, and above all the parchments.  </a:t>
            </a:r>
            <a:r>
              <a:rPr lang="en-AU" sz="24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14 </a:t>
            </a:r>
            <a:r>
              <a:rPr lang="en-A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Alexander the coppersmith did me great harm;  the Lord will repay him according to his deeds.  </a:t>
            </a:r>
            <a:r>
              <a:rPr lang="en-AU" sz="24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15 </a:t>
            </a:r>
            <a:r>
              <a:rPr lang="en-A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Beware of him yourself, for he strongly opposed our message.  </a:t>
            </a:r>
            <a:r>
              <a:rPr lang="en-AU" sz="24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16 </a:t>
            </a:r>
            <a:r>
              <a:rPr lang="en-A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 my first defence no one came to stand by me, but all deserted me.  May it not be charged against them!  </a:t>
            </a:r>
            <a:r>
              <a:rPr lang="en-AU" sz="24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17 </a:t>
            </a:r>
            <a:r>
              <a:rPr lang="en-A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the Lord stood by me and strengthened me, so that through me the message might be fully proclaimed and all the Gentiles might hear it.  So I was rescued from the lion’s mouth.  </a:t>
            </a:r>
            <a:r>
              <a:rPr lang="en-AU" sz="24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18 </a:t>
            </a:r>
            <a:r>
              <a:rPr lang="en-A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Lord will rescue me from every evil deed and bring me safely into his heavenly kingdom.  To him be the glory forever and ever.  Amen.</a:t>
            </a:r>
            <a:r>
              <a:rPr lang="en-AU" sz="2400" dirty="0">
                <a:solidFill>
                  <a:schemeClr val="bg1"/>
                </a:solidFill>
                <a:effectLst/>
              </a:rPr>
              <a:t>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7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Greet Prisca and Aquila, and the household of Onesiphorus.  </a:t>
            </a:r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Erastus remained at Corinth, and I left </a:t>
            </a:r>
            <a:r>
              <a:rPr lang="en-AU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Trophimus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who was ill, at Miletus.  </a:t>
            </a:r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your best to come before winter.  </a:t>
            </a:r>
            <a:r>
              <a:rPr lang="en-AU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Eubulus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sends greetings to you, as do </a:t>
            </a:r>
            <a:r>
              <a:rPr lang="en-AU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Pudens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Linus and Claudia and all the brothers.  </a:t>
            </a:r>
          </a:p>
          <a:p>
            <a:pPr indent="152400"/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152400"/>
            <a:r>
              <a:rPr lang="en-AU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22 </a:t>
            </a:r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Lord be with your spirit.  Grace be with you. </a:t>
            </a:r>
          </a:p>
          <a:p>
            <a:r>
              <a:rPr lang="en-A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38073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663D7C-F725-3B1B-9EBD-88D6A98D9414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Saying Good bye in a very personal letter....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0" y="337220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Remaining Strong and Faithful  (through persecution)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BC8B5D-84A6-01DB-BB01-600409DB12E3}"/>
              </a:ext>
            </a:extLst>
          </p:cNvPr>
          <p:cNvSpPr txBox="1"/>
          <p:nvPr/>
        </p:nvSpPr>
        <p:spPr>
          <a:xfrm>
            <a:off x="0" y="677109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are in love with this present world, we won’t be strong enough to endure;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love Christ and live for the Kingdom of Heaven, THE  LORD  will give us strength.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B732D9-C6DA-0525-8588-CE2525F7415B}"/>
              </a:ext>
            </a:extLst>
          </p:cNvPr>
          <p:cNvSpPr txBox="1"/>
          <p:nvPr/>
        </p:nvSpPr>
        <p:spPr>
          <a:xfrm>
            <a:off x="12441" y="1288942"/>
            <a:ext cx="909249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Sovereignty of God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King of Kings  &amp;  Lord of Lords</a:t>
            </a:r>
            <a:endParaRPr lang="en-AU" sz="2400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B7A8FD-A094-F8C5-850A-5DF818D1B75E}"/>
              </a:ext>
            </a:extLst>
          </p:cNvPr>
          <p:cNvSpPr txBox="1"/>
          <p:nvPr/>
        </p:nvSpPr>
        <p:spPr>
          <a:xfrm>
            <a:off x="6221" y="1747019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 Power and Authority;    What He decides, shall be done;   His will, will be done.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submit to His lordship because He is Lord, and by faith we trust Him completely;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1DA197-A6AC-B709-6ED8-57557A289232}"/>
              </a:ext>
            </a:extLst>
          </p:cNvPr>
          <p:cNvSpPr txBox="1"/>
          <p:nvPr/>
        </p:nvSpPr>
        <p:spPr>
          <a:xfrm>
            <a:off x="525425" y="2376007"/>
            <a:ext cx="8345828" cy="923330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things don’t go how I planned,   God hasn’t “dropped the ball”:</a:t>
            </a:r>
          </a:p>
          <a:p>
            <a:pPr marL="222250" indent="-2222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“God’s will” may not be the same as “my will”</a:t>
            </a:r>
          </a:p>
          <a:p>
            <a:pPr marL="222250" indent="-2222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He is Lord, His will will be done.  Even if it doesn’t seem “nice for me”,  it is good.</a:t>
            </a:r>
          </a:p>
        </p:txBody>
      </p:sp>
    </p:spTree>
    <p:extLst>
      <p:ext uri="{BB962C8B-B14F-4D97-AF65-F5344CB8AC3E}">
        <p14:creationId xmlns:p14="http://schemas.microsoft.com/office/powerpoint/2010/main" val="259907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uiExpand="1" build="p"/>
      <p:bldP spid="9" grpId="0"/>
      <p:bldP spid="10" grpId="0" uiExpand="1" build="p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79512" y="49188"/>
            <a:ext cx="8424935" cy="16312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/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the Lord stood by me and strengthened me, so that through me the message might be fully proclaimed and all the Gentiles might hear it.  So I was rescued from the lion’s mouth.  </a:t>
            </a: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Lord will rescue me from every evil deed and bring me safely into his heavenly kingdom.  To him be the glory forever and ever.  Amen.</a:t>
            </a:r>
            <a:r>
              <a:rPr lang="en-AU" sz="2000" dirty="0"/>
              <a:t> </a:t>
            </a:r>
            <a:endParaRPr lang="en-AU" sz="20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09E01583-B7FC-9B79-DFCD-B25B8F91C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80" y="2450266"/>
            <a:ext cx="8424935" cy="15081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Peter 5: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(ESV) </a:t>
            </a:r>
          </a:p>
          <a:p>
            <a:r>
              <a:rPr lang="en-US" sz="18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sober-minded;  be watchful.  Your adversary the devil prowls around like a roaring lion, seeking someone to devour.  </a:t>
            </a:r>
            <a:r>
              <a:rPr lang="en-US" sz="18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 him, firm in your faith, knowing that the same kinds of suffering are being experienced by your brotherhood throughout the world.</a:t>
            </a:r>
            <a:r>
              <a:rPr lang="en-AU" sz="2000" dirty="0">
                <a:effectLst/>
              </a:rPr>
              <a:t> </a:t>
            </a:r>
            <a:endParaRPr lang="en-AU" sz="20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64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663D7C-F725-3B1B-9EBD-88D6A98D9414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Saying Good bye in a very personal letter....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3447F-59A0-25A0-9B66-F2EA04CACA97}"/>
              </a:ext>
            </a:extLst>
          </p:cNvPr>
          <p:cNvSpPr txBox="1"/>
          <p:nvPr/>
        </p:nvSpPr>
        <p:spPr>
          <a:xfrm>
            <a:off x="0" y="337220"/>
            <a:ext cx="90924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Remaining Strong and Faithful  (through persecution)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BC8B5D-84A6-01DB-BB01-600409DB12E3}"/>
              </a:ext>
            </a:extLst>
          </p:cNvPr>
          <p:cNvSpPr txBox="1"/>
          <p:nvPr/>
        </p:nvSpPr>
        <p:spPr>
          <a:xfrm>
            <a:off x="0" y="677109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are in love with this present world, we won’t be strong enough to endure;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love Christ and live for the Kingdom of Heaven, THE  LORD  will give us strength.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B732D9-C6DA-0525-8588-CE2525F7415B}"/>
              </a:ext>
            </a:extLst>
          </p:cNvPr>
          <p:cNvSpPr txBox="1"/>
          <p:nvPr/>
        </p:nvSpPr>
        <p:spPr>
          <a:xfrm>
            <a:off x="25753" y="1162655"/>
            <a:ext cx="909249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Sovereignty of God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King of Kings  &amp;  Lord of Lords</a:t>
            </a:r>
            <a:endParaRPr lang="en-AU" sz="2400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B7A8FD-A094-F8C5-850A-5DF818D1B75E}"/>
              </a:ext>
            </a:extLst>
          </p:cNvPr>
          <p:cNvSpPr txBox="1"/>
          <p:nvPr/>
        </p:nvSpPr>
        <p:spPr>
          <a:xfrm>
            <a:off x="13312" y="1529601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 Power and Authority;    What He decides, shall be done;   His will, will be done.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submit to His lordship because He is Lord, and by faith we trust Him completely;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1DA197-A6AC-B709-6ED8-57557A289232}"/>
              </a:ext>
            </a:extLst>
          </p:cNvPr>
          <p:cNvSpPr txBox="1"/>
          <p:nvPr/>
        </p:nvSpPr>
        <p:spPr>
          <a:xfrm>
            <a:off x="532516" y="2158589"/>
            <a:ext cx="8345828" cy="923330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things don’t go how I planned,   God hasn’t “dropped the ball”:</a:t>
            </a:r>
          </a:p>
          <a:p>
            <a:pPr marL="222250" indent="-2222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“God’s will” may not be the same as “my will”</a:t>
            </a:r>
          </a:p>
          <a:p>
            <a:pPr marL="222250" indent="-2222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He is Lord, His will will be done.  Even if it doesn’t seem “nice for me”,  it is good.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E6B43C8F-AD4E-07EE-325C-392F2D7DA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691" y="3093234"/>
            <a:ext cx="6984776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/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Lord will rescue me from every evil deed and bring me safely into his heavenly kingdom.  To him be the glory forever and ever.  Amen.</a:t>
            </a:r>
            <a:r>
              <a:rPr lang="en-AU" sz="1600" dirty="0"/>
              <a:t> </a:t>
            </a:r>
            <a:endParaRPr lang="en-AU" sz="16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30B7AE-E09B-CBFC-18A6-0E245CF598B6}"/>
              </a:ext>
            </a:extLst>
          </p:cNvPr>
          <p:cNvSpPr txBox="1"/>
          <p:nvPr/>
        </p:nvSpPr>
        <p:spPr>
          <a:xfrm>
            <a:off x="24873" y="3648194"/>
            <a:ext cx="913155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Satan can kill the body, but he cannot kill the soul.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rescues from pain and suffering into the arms of Jesus and His heavenly kingdom.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9F902D-9583-821F-E664-9908EFFA60C0}"/>
              </a:ext>
            </a:extLst>
          </p:cNvPr>
          <p:cNvSpPr txBox="1"/>
          <p:nvPr/>
        </p:nvSpPr>
        <p:spPr>
          <a:xfrm>
            <a:off x="1348982" y="4146694"/>
            <a:ext cx="64087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well do we submit to the Sovereign will of God???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56F901-97F7-E63B-8282-8EF4289C44BF}"/>
              </a:ext>
            </a:extLst>
          </p:cNvPr>
          <p:cNvSpPr txBox="1"/>
          <p:nvPr/>
        </p:nvSpPr>
        <p:spPr>
          <a:xfrm>
            <a:off x="1907704" y="4387820"/>
            <a:ext cx="813007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I pray “Thy will be done”, do I mean it?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I put myself in the place of God and demand? 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do I humbly ask, leaving His will as supreme?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1FA0C9-91E2-92F5-7BD9-1752F7204359}"/>
              </a:ext>
            </a:extLst>
          </p:cNvPr>
          <p:cNvSpPr txBox="1"/>
          <p:nvPr/>
        </p:nvSpPr>
        <p:spPr>
          <a:xfrm>
            <a:off x="17814" y="5322351"/>
            <a:ext cx="912618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all things, when God’s will is done, it leads us to worship (</a:t>
            </a:r>
            <a:r>
              <a:rPr lang="en-AU" sz="1600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To Him be glory forever and ever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660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/>
      <p:bldP spid="7" grpId="0"/>
      <p:bldP spid="8" grpId="0" uiExpand="1"/>
      <p:bldP spid="1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154301</TotalTime>
  <Words>884</Words>
  <Application>Microsoft Macintosh PowerPoint</Application>
  <PresentationFormat>On-screen Show (16:10)</PresentationFormat>
  <Paragraphs>47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2437</cp:revision>
  <cp:lastPrinted>2022-10-21T06:47:41Z</cp:lastPrinted>
  <dcterms:created xsi:type="dcterms:W3CDTF">2016-11-04T06:28:01Z</dcterms:created>
  <dcterms:modified xsi:type="dcterms:W3CDTF">2022-10-21T06:47:44Z</dcterms:modified>
</cp:coreProperties>
</file>